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Malgun Gothic" panose="020B0503020000020004" pitchFamily="50" charset="-127"/>
      <p:regular r:id="rId11"/>
      <p:bold r:id="rId12"/>
    </p:embeddedFon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Pinyon Script" panose="020B0600000101010101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a94e3b38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9a94e3b38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" name="Google Shape;85;p13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2162324"/>
            <a:ext cx="12192000" cy="2396700"/>
          </a:xfrm>
          <a:prstGeom prst="rect">
            <a:avLst/>
          </a:prstGeom>
          <a:solidFill>
            <a:srgbClr val="7B7B7B">
              <a:alpha val="80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3794542" y="2252999"/>
            <a:ext cx="5069029" cy="1954555"/>
            <a:chOff x="3950952" y="3784974"/>
            <a:chExt cx="5069029" cy="1954555"/>
          </a:xfrm>
        </p:grpSpPr>
        <p:sp>
          <p:nvSpPr>
            <p:cNvPr id="88" name="Google Shape;88;p13"/>
            <p:cNvSpPr txBox="1"/>
            <p:nvPr/>
          </p:nvSpPr>
          <p:spPr>
            <a:xfrm>
              <a:off x="3950952" y="5108586"/>
              <a:ext cx="5069029" cy="63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 dirty="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Smart Mirror System</a:t>
              </a:r>
              <a:endParaRPr sz="35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4779997" y="3784974"/>
              <a:ext cx="28311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dirty="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S.M.S</a:t>
              </a:r>
              <a:endParaRPr sz="80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8278152" y="6592992"/>
            <a:ext cx="209203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Deajeon</a:t>
            </a:r>
            <a:r>
              <a:rPr 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Univ. Computer Science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0573015" y="6581961"/>
            <a:ext cx="16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Honggyo</a:t>
            </a:r>
            <a:r>
              <a:rPr 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Lee, </a:t>
            </a: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Hamin</a:t>
            </a:r>
            <a:r>
              <a:rPr 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278152" y="6346771"/>
            <a:ext cx="24303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Deajeon</a:t>
            </a:r>
            <a:r>
              <a:rPr 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Univ. </a:t>
            </a:r>
            <a:r>
              <a:rPr lang="en-US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Linc</a:t>
            </a:r>
            <a:r>
              <a:rPr lang="en-US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3.0 Industrial Parks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0827015" y="6336002"/>
            <a:ext cx="12464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Younghoon Yoon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75" y="141500"/>
            <a:ext cx="476774" cy="47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825" y="131874"/>
            <a:ext cx="534710" cy="512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0" y="0"/>
            <a:ext cx="68343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>
            <a:off x="970156" y="1293541"/>
            <a:ext cx="5125844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14"/>
          <p:cNvSpPr txBox="1"/>
          <p:nvPr/>
        </p:nvSpPr>
        <p:spPr>
          <a:xfrm>
            <a:off x="930309" y="698961"/>
            <a:ext cx="222437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35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" name="Google Shape;104;p14"/>
          <p:cNvCxnSpPr/>
          <p:nvPr/>
        </p:nvCxnSpPr>
        <p:spPr>
          <a:xfrm>
            <a:off x="970156" y="6319024"/>
            <a:ext cx="5125844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5" name="Google Shape;105;p14"/>
          <p:cNvGrpSpPr/>
          <p:nvPr/>
        </p:nvGrpSpPr>
        <p:grpSpPr>
          <a:xfrm>
            <a:off x="1156418" y="3811469"/>
            <a:ext cx="3552743" cy="1788246"/>
            <a:chOff x="1156418" y="3579356"/>
            <a:chExt cx="3552743" cy="1788246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1156418" y="3579356"/>
              <a:ext cx="3354064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Objective</a:t>
              </a:r>
              <a:endParaRPr/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1350039" y="4141256"/>
              <a:ext cx="2680456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• What can it be used for?</a:t>
              </a:r>
              <a:endParaRPr sz="1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1350039" y="4592846"/>
              <a:ext cx="291106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• What are the technologies?</a:t>
              </a:r>
              <a:endParaRPr sz="1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1350039" y="5044437"/>
              <a:ext cx="335912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• Future technologies to be added</a:t>
              </a:r>
              <a:endParaRPr sz="1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1156418" y="1995565"/>
            <a:ext cx="3552743" cy="1193726"/>
            <a:chOff x="1156418" y="1995565"/>
            <a:chExt cx="3552743" cy="1193726"/>
          </a:xfrm>
        </p:grpSpPr>
        <p:sp>
          <p:nvSpPr>
            <p:cNvPr id="111" name="Google Shape;111;p14"/>
            <p:cNvSpPr txBox="1"/>
            <p:nvPr/>
          </p:nvSpPr>
          <p:spPr>
            <a:xfrm>
              <a:off x="1156418" y="1995565"/>
              <a:ext cx="2080558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Introduction</a:t>
              </a:r>
              <a:endParaRPr sz="25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4"/>
            <p:cNvSpPr txBox="1"/>
            <p:nvPr/>
          </p:nvSpPr>
          <p:spPr>
            <a:xfrm>
              <a:off x="1350039" y="2866126"/>
              <a:ext cx="2523893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• What is S.M.S? </a:t>
              </a:r>
              <a:endParaRPr sz="1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1350039" y="2471819"/>
              <a:ext cx="335912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• Who participated in the project?</a:t>
              </a:r>
              <a:endParaRPr sz="1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12501">
            <a:off x="8539682" y="515646"/>
            <a:ext cx="2326816" cy="547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" name="Google Shape;120;p15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9800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>
            <a:off x="309760" y="887141"/>
            <a:ext cx="116535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" name="Google Shape;123;p15"/>
          <p:cNvSpPr txBox="1"/>
          <p:nvPr/>
        </p:nvSpPr>
        <p:spPr>
          <a:xfrm>
            <a:off x="309760" y="277512"/>
            <a:ext cx="208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2390318" y="455267"/>
            <a:ext cx="335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Who participated in the project?</a:t>
            </a:r>
            <a:endParaRPr sz="1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850" y="1197275"/>
            <a:ext cx="1731370" cy="23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5516" y="1197275"/>
            <a:ext cx="1888657" cy="2307052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27" name="Google Shape;127;p15"/>
          <p:cNvSpPr txBox="1"/>
          <p:nvPr/>
        </p:nvSpPr>
        <p:spPr>
          <a:xfrm>
            <a:off x="1471788" y="3534725"/>
            <a:ext cx="259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Honggyo</a:t>
            </a:r>
            <a:r>
              <a:rPr lang="en-US" sz="2800" b="1" dirty="0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 Lee</a:t>
            </a:r>
            <a:endParaRPr sz="2800" b="1" dirty="0">
              <a:solidFill>
                <a:schemeClr val="dk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8195425" y="3552675"/>
            <a:ext cx="1979803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 smtClean="0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Hamin</a:t>
            </a:r>
            <a:r>
              <a:rPr lang="en-US" sz="2800" b="1" dirty="0" smtClean="0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dirty="0" err="1" smtClean="0">
                <a:solidFill>
                  <a:schemeClr val="dk1"/>
                </a:solidFill>
                <a:latin typeface="+mj-lt"/>
                <a:ea typeface="Malgun Gothic"/>
                <a:cs typeface="Malgun Gothic"/>
                <a:sym typeface="Malgun Gothic"/>
              </a:rPr>
              <a:t>Im</a:t>
            </a:r>
            <a:endParaRPr sz="2800" b="1" dirty="0">
              <a:solidFill>
                <a:schemeClr val="dk1"/>
              </a:solidFill>
              <a:latin typeface="+mj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1449572" y="4144204"/>
            <a:ext cx="3859668" cy="215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Deajeon</a:t>
            </a:r>
            <a:r>
              <a:rPr lang="en-US" sz="13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 Univ. Computer </a:t>
            </a:r>
            <a:r>
              <a:rPr lang="en-US" sz="1300" b="1" dirty="0" smtClean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Science</a:t>
            </a:r>
          </a:p>
          <a:p>
            <a:endParaRPr lang="en-US" altLang="ko-KR" b="1" dirty="0" smtClean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 smtClean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GDSC </a:t>
            </a:r>
            <a:r>
              <a:rPr lang="en-US" altLang="ko-KR" sz="1000" b="1" dirty="0" err="1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Deajeon</a:t>
            </a:r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 Univ. Member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3rd place in 2022 </a:t>
            </a:r>
            <a:r>
              <a:rPr lang="en-US" altLang="ko-KR" sz="1000" b="1" dirty="0" err="1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Metaverse</a:t>
            </a:r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 Developer Contest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3rd place in 2023 Daejeon Youth Social Startup Hackathon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https://github.com/LeeHongyo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2_hong_gyo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7560000" y="4075625"/>
            <a:ext cx="3831300" cy="17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Deajeon</a:t>
            </a:r>
            <a:r>
              <a:rPr lang="en-US" sz="13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 Univ. Computer Science</a:t>
            </a:r>
            <a:endParaRPr sz="13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Republic of Korea Air Force Sgt. Discharged</a:t>
            </a: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Winning the 'Best Innovation Award' at the e-ICON World Competition</a:t>
            </a: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3rd place in 2023 Daejeon Youth Social Startup Hackathon</a:t>
            </a: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 smtClean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r>
              <a:rPr lang="en-US" altLang="ko-KR" sz="10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https://</a:t>
            </a:r>
            <a:r>
              <a:rPr lang="en-US" altLang="ko-KR" sz="1000" b="1" dirty="0" smtClean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github.com/limhamin</a:t>
            </a:r>
          </a:p>
          <a:p>
            <a:endParaRPr lang="en-US" altLang="ko-KR"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en-US" altLang="ko-KR" sz="1000" b="1" dirty="0" err="1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be_ta_min</a:t>
            </a:r>
            <a:endParaRPr lang="en-US" altLang="ko-KR"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endParaRPr lang="en-US" altLang="ko-KR"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480" y="5859769"/>
            <a:ext cx="208726" cy="208726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6" name="Google Shape;13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2755" y="5489931"/>
            <a:ext cx="3231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3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9465" y="5859769"/>
            <a:ext cx="208726" cy="208726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8" name="Google Shape;13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1740" y="5489931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" name="Google Shape;148;p16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0" name="Google Shape;150;p16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16"/>
          <p:cNvSpPr txBox="1"/>
          <p:nvPr/>
        </p:nvSpPr>
        <p:spPr>
          <a:xfrm>
            <a:off x="309760" y="277512"/>
            <a:ext cx="208055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sz="2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2390318" y="431401"/>
            <a:ext cx="252389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What is S.M.S? </a:t>
            </a:r>
            <a:endParaRPr sz="1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2502">
            <a:off x="1135169" y="1351378"/>
            <a:ext cx="2197197" cy="516678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3774950" y="2584000"/>
            <a:ext cx="8124900" cy="20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The 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Smart Mirror System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is an item that aims to reduce accidents by detecting “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blind spots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”, the biggest risk factors on the road, to ensure the safety of cars, motorcycles, and pedestrians.</a:t>
            </a:r>
            <a:endParaRPr sz="2800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" name="Google Shape;160;p17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/>
          <p:nvPr/>
        </p:nvSpPr>
        <p:spPr>
          <a:xfrm>
            <a:off x="-2275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2" name="Google Shape;162;p17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7"/>
          <p:cNvSpPr txBox="1"/>
          <p:nvPr/>
        </p:nvSpPr>
        <p:spPr>
          <a:xfrm>
            <a:off x="295820" y="274366"/>
            <a:ext cx="1662982" cy="48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Objective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2029818" y="455267"/>
            <a:ext cx="2680456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What can it be used for?</a:t>
            </a:r>
            <a:endParaRPr sz="1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598375" y="1261900"/>
            <a:ext cx="2814000" cy="52074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ADADAD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50" y="1658625"/>
            <a:ext cx="1571575" cy="157157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67" name="Google Shape;167;p17"/>
          <p:cNvSpPr/>
          <p:nvPr/>
        </p:nvSpPr>
        <p:spPr>
          <a:xfrm>
            <a:off x="4686713" y="1362075"/>
            <a:ext cx="2814000" cy="51072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8" name="Google Shape;168;p17"/>
          <p:cNvGrpSpPr/>
          <p:nvPr/>
        </p:nvGrpSpPr>
        <p:grpSpPr>
          <a:xfrm>
            <a:off x="5305128" y="1551160"/>
            <a:ext cx="1662908" cy="1567621"/>
            <a:chOff x="4793050" y="1502075"/>
            <a:chExt cx="2164400" cy="2040376"/>
          </a:xfrm>
        </p:grpSpPr>
        <p:pic>
          <p:nvPicPr>
            <p:cNvPr id="169" name="Google Shape;16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49675" y="1658625"/>
              <a:ext cx="1571575" cy="1571575"/>
            </a:xfrm>
            <a:prstGeom prst="rect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pic>
          <p:nvPicPr>
            <p:cNvPr id="170" name="Google Shape;17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75375" y="1502075"/>
              <a:ext cx="1182075" cy="118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93050" y="2490850"/>
              <a:ext cx="1051601" cy="1051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17"/>
          <p:cNvSpPr/>
          <p:nvPr/>
        </p:nvSpPr>
        <p:spPr>
          <a:xfrm>
            <a:off x="8698688" y="1362075"/>
            <a:ext cx="2814000" cy="51072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19900" y="1502075"/>
            <a:ext cx="1571575" cy="157157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74" name="Google Shape;174;p17"/>
          <p:cNvSpPr/>
          <p:nvPr/>
        </p:nvSpPr>
        <p:spPr>
          <a:xfrm>
            <a:off x="817250" y="3289125"/>
            <a:ext cx="2376300" cy="299550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ADADAD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4880325" y="3289125"/>
            <a:ext cx="2444400" cy="299550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ADADAD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8917550" y="3289125"/>
            <a:ext cx="2376300" cy="299550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ADADAD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483435" y="4092225"/>
            <a:ext cx="2737648" cy="13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It can be used to prevent accidents around the river</a:t>
            </a:r>
            <a:endParaRPr sz="20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4833338" y="4188950"/>
            <a:ext cx="2444400" cy="13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4962216" y="4140441"/>
            <a:ext cx="2376300" cy="119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Alerts car and</a:t>
            </a:r>
            <a:endParaRPr sz="20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motorcycle drivers in traffic blind spots</a:t>
            </a:r>
            <a:endParaRPr sz="20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9221872" y="4186040"/>
            <a:ext cx="1960134" cy="120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Makes walking safer for pedestrians</a:t>
            </a:r>
            <a:endParaRPr sz="20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p18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9803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" name="Google Shape;189;p18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18"/>
          <p:cNvSpPr txBox="1"/>
          <p:nvPr/>
        </p:nvSpPr>
        <p:spPr>
          <a:xfrm>
            <a:off x="295820" y="274366"/>
            <a:ext cx="1662982" cy="48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Objective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1958802" y="434547"/>
            <a:ext cx="291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What are the technologies?</a:t>
            </a:r>
            <a:endParaRPr sz="1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694475" y="1490250"/>
            <a:ext cx="10316100" cy="4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489900" y="1143000"/>
            <a:ext cx="52521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1. Ensure pedestrians and motorcycles enter via radar sensors</a:t>
            </a:r>
            <a:endParaRPr sz="26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2. Sends the radar sensor value to the processing unit of the S.M.S.</a:t>
            </a:r>
            <a:endParaRPr sz="26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3. The S.M.S. sends an LED signal.</a:t>
            </a:r>
            <a:endParaRPr sz="26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4. LED tell pedestrians and drivers to be careful.</a:t>
            </a:r>
            <a:endParaRPr sz="26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2500">
            <a:off x="8394684" y="1573599"/>
            <a:ext cx="624084" cy="146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064" y="1016571"/>
            <a:ext cx="6051336" cy="570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" name="Google Shape;201;p19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/>
          <p:nvPr/>
        </p:nvSpPr>
        <p:spPr>
          <a:xfrm>
            <a:off x="4081100" y="924600"/>
            <a:ext cx="8107200" cy="5933400"/>
          </a:xfrm>
          <a:prstGeom prst="rect">
            <a:avLst/>
          </a:prstGeom>
          <a:solidFill>
            <a:srgbClr val="7F7F7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-3700" y="0"/>
            <a:ext cx="12192000" cy="924600"/>
          </a:xfrm>
          <a:prstGeom prst="rect">
            <a:avLst/>
          </a:prstGeom>
          <a:solidFill>
            <a:srgbClr val="7F7F7F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4" name="Google Shape;204;p19"/>
          <p:cNvCxnSpPr/>
          <p:nvPr/>
        </p:nvCxnSpPr>
        <p:spPr>
          <a:xfrm>
            <a:off x="309760" y="887141"/>
            <a:ext cx="1165364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" name="Google Shape;205;p19"/>
          <p:cNvSpPr txBox="1"/>
          <p:nvPr/>
        </p:nvSpPr>
        <p:spPr>
          <a:xfrm>
            <a:off x="295820" y="274366"/>
            <a:ext cx="1662982" cy="48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Objective</a:t>
            </a:r>
            <a:endParaRPr/>
          </a:p>
        </p:txBody>
      </p:sp>
      <p:sp>
        <p:nvSpPr>
          <p:cNvPr id="206" name="Google Shape;206;p19"/>
          <p:cNvSpPr txBox="1"/>
          <p:nvPr/>
        </p:nvSpPr>
        <p:spPr>
          <a:xfrm>
            <a:off x="1958802" y="434547"/>
            <a:ext cx="335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Future technologies to be added</a:t>
            </a:r>
            <a:endParaRPr sz="15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25" y="1321850"/>
            <a:ext cx="3237824" cy="1896550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400" y="3388025"/>
            <a:ext cx="2582575" cy="29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/>
        </p:nvSpPr>
        <p:spPr>
          <a:xfrm>
            <a:off x="4895924" y="1949525"/>
            <a:ext cx="5975275" cy="1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Car navigation (Uber</a:t>
            </a:r>
            <a:r>
              <a:rPr lang="en-US" sz="2800" dirty="0" smtClean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, 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G</a:t>
            </a:r>
            <a:r>
              <a:rPr lang="en-US" sz="2800" dirty="0" smtClean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rab etc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.), direct notification by communicating with personal cell phone</a:t>
            </a:r>
            <a:endParaRPr sz="28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4895924" y="4222329"/>
            <a:ext cx="6059324" cy="1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+mn-lt"/>
                <a:ea typeface="Malgun Gothic"/>
                <a:cs typeface="Malgun Gothic"/>
                <a:sym typeface="Malgun Gothic"/>
              </a:rPr>
              <a:t>You can pay more attention to safety by directly notifying drivers and pedestrians.</a:t>
            </a:r>
            <a:endParaRPr sz="2800" dirty="0">
              <a:solidFill>
                <a:schemeClr val="dk1"/>
              </a:solidFill>
              <a:latin typeface="+mn-lt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EC"/>
          </a:solidFill>
          <a:ln w="12700" cap="flat" cmpd="sng">
            <a:solidFill>
              <a:srgbClr val="ECEC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6" name="Google Shape;216;p20" descr="하늘, 비행, 실외, 공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10994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 txBox="1"/>
          <p:nvPr/>
        </p:nvSpPr>
        <p:spPr>
          <a:xfrm>
            <a:off x="2936675" y="2611750"/>
            <a:ext cx="5233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dk1"/>
                </a:solidFill>
                <a:latin typeface="Pinyon Script"/>
                <a:ea typeface="Pinyon Script"/>
                <a:cs typeface="Pinyon Script"/>
                <a:sym typeface="Pinyon Script"/>
              </a:rPr>
              <a:t>Thank you</a:t>
            </a:r>
            <a:endParaRPr sz="9000">
              <a:solidFill>
                <a:schemeClr val="dk1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306</Words>
  <Application>Microsoft Office PowerPoint</Application>
  <PresentationFormat>와이드스크린</PresentationFormat>
  <Paragraphs>65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Malgun Gothic</vt:lpstr>
      <vt:lpstr>Georgia</vt:lpstr>
      <vt:lpstr>Arial</vt:lpstr>
      <vt:lpstr>Pinyon Script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2</cp:revision>
  <dcterms:modified xsi:type="dcterms:W3CDTF">2023-11-13T16:05:02Z</dcterms:modified>
</cp:coreProperties>
</file>